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7" r:id="rId11"/>
    <p:sldId id="265" r:id="rId12"/>
    <p:sldId id="268" r:id="rId13"/>
    <p:sldId id="274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0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7ADE-3BB5-4AD0-AE6E-7F213F748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B23C3-C713-4AA4-9D65-81C2BFEA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C7E0-A286-4D89-885F-394A395D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E622-BF8F-425A-9F5C-137C372A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AB2A4-C275-4B9A-891C-856C4681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8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8413-F62C-404D-82C1-0340544B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8307F-3DA7-4A14-9765-6830212FB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EF5A8-F66B-4B61-AA37-1861DB72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8B3C-293C-40BC-8A28-A9602D36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F9F5D-4FB9-4983-AD5B-8AB50B38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5FD61-B50B-46C1-B8C6-E4043C885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A531F-10C5-4065-BFB7-37E5BED47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2B930-FCFE-485C-9871-A816B403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4BE51-B6D4-48E4-96E8-176E82F1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C9014-79C4-4503-ABE1-3CAB1827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0C32-5919-4245-8861-B662FE40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DDA4-3012-486F-A7BB-5F09A1387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2F2E-4F66-4D8B-A349-7AA11B96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EF307-5250-4536-800C-BBDA4DF4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1B67-F9D5-4D01-9D09-A2A8DEFA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C1E6-2930-4C72-81E2-29F512D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BCD2F-554A-454C-8C35-EB9D73D30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E91A6-986B-42F8-AE2F-E3B21A9B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EE35-9783-434E-A9D6-7B1C2B39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484C2-0D7A-4190-A380-F8093215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7CE33-4B74-4691-BF7D-A1DCDCE1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5EBB-3A5C-4EE4-A681-5A9E56B46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6D37D-D425-413E-B47E-66B6D269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E66CE-3E28-4417-B481-2F7AA540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344B-D4E4-4A9B-835D-8C032B17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E711D-A7B9-48DC-BFDA-B997ECC9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9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DC16-6FEE-46A2-864F-EBEB969C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AE84C-342E-4DAF-A173-D09BA26A3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92A31-CFB0-4DB6-9DDB-E9A237FAC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35A7-3DC1-4489-AFC1-0CF02BFD7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D90FA-E533-4CE7-9FBD-182D931F7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67EA3-1793-4D66-A69C-AB8F00BB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5ED55-64E4-4E19-95AA-E64065B5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BFF94-C247-445B-8127-310D1B45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9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9F35-D2BB-4258-9A19-909E3670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8EBC7-EE0B-4ADD-991A-1656D5AA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4D61E-EB04-4E59-8ED0-0D853CA4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21CFE-559D-429D-B629-2D0B9CC8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2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C166A-31AC-4455-A804-D0B643AC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07AA6-35D6-4C08-A8FA-56A8AC4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1BD65-479B-4F1C-94A2-A1436461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5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CE7C-2D71-4604-ACB8-719EF410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B7F10-62CC-42FC-BBFA-AFC3C63EB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46D6-7AA3-415A-9542-B627FC630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6EC96-7C03-4AD2-B386-CDC0EB64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A02E4-079B-4E63-8CC7-5B914E82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BC0D5-73FC-400B-843D-5D78902F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4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4E72-A53B-40AC-B850-F2B0F589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1A273-8950-452A-930A-6C84C0FB1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242D4-FE3D-436A-AF41-A192FDBA6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AFBE3-B1BA-44C4-8615-2BEA9CA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574B9-44CB-463B-874C-A5D457C6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24C05-4231-4AFF-9147-64C4C3C5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F9393-9D4D-4BC0-9F61-DB0F3912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20D00-5245-429C-9A05-C58A8D5D8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00FC9-8944-4197-AEF2-7D8623D7A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D41DD-7317-4A94-9DCD-FF0CF697B40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7FEE-8F10-4467-9282-4A25B7983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02BB-F477-4EA7-BEC2-919458D64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168DB-0DBF-4DC3-8F78-3EE3855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6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1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23.sv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10.png"/><Relationship Id="rId3" Type="http://schemas.openxmlformats.org/officeDocument/2006/relationships/image" Target="../media/image25.png"/><Relationship Id="rId21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17.svg"/><Relationship Id="rId2" Type="http://schemas.openxmlformats.org/officeDocument/2006/relationships/image" Target="../media/image24.jpeg"/><Relationship Id="rId16" Type="http://schemas.openxmlformats.org/officeDocument/2006/relationships/image" Target="../media/image16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g"/><Relationship Id="rId15" Type="http://schemas.openxmlformats.org/officeDocument/2006/relationships/image" Target="../media/image13.svg"/><Relationship Id="rId10" Type="http://schemas.openxmlformats.org/officeDocument/2006/relationships/image" Target="../media/image32.png"/><Relationship Id="rId19" Type="http://schemas.openxmlformats.org/officeDocument/2006/relationships/image" Target="../media/image1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12.png"/><Relationship Id="rId22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png"/><Relationship Id="rId3" Type="http://schemas.openxmlformats.org/officeDocument/2006/relationships/image" Target="../media/image44.jpg"/><Relationship Id="rId7" Type="http://schemas.openxmlformats.org/officeDocument/2006/relationships/image" Target="../media/image47.gif"/><Relationship Id="rId12" Type="http://schemas.openxmlformats.org/officeDocument/2006/relationships/image" Target="../media/image52.png"/><Relationship Id="rId2" Type="http://schemas.openxmlformats.org/officeDocument/2006/relationships/image" Target="../media/image43.jp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5" Type="http://schemas.openxmlformats.org/officeDocument/2006/relationships/image" Target="../media/image27.jpg"/><Relationship Id="rId10" Type="http://schemas.openxmlformats.org/officeDocument/2006/relationships/image" Target="../media/image50.png"/><Relationship Id="rId4" Type="http://schemas.openxmlformats.org/officeDocument/2006/relationships/image" Target="../media/image38.jpg"/><Relationship Id="rId9" Type="http://schemas.openxmlformats.org/officeDocument/2006/relationships/image" Target="../media/image49.jp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gif"/><Relationship Id="rId7" Type="http://schemas.openxmlformats.org/officeDocument/2006/relationships/image" Target="../media/image40.png"/><Relationship Id="rId12" Type="http://schemas.openxmlformats.org/officeDocument/2006/relationships/image" Target="../media/image6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cember 2018 calendar . December 2018 calendar printableDecember 2018 printable calendar. December calendar 2018">
            <a:extLst>
              <a:ext uri="{FF2B5EF4-FFF2-40B4-BE49-F238E27FC236}">
                <a16:creationId xmlns:a16="http://schemas.microsoft.com/office/drawing/2014/main" id="{BF58FF51-039F-411A-AECE-C0B56687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6418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133238-56BF-4E00-9902-3EABE28E9B5B}"/>
              </a:ext>
            </a:extLst>
          </p:cNvPr>
          <p:cNvSpPr/>
          <p:nvPr/>
        </p:nvSpPr>
        <p:spPr>
          <a:xfrm>
            <a:off x="9178925" y="6330950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31925-A204-47A1-810C-B935D6AE56D8}"/>
              </a:ext>
            </a:extLst>
          </p:cNvPr>
          <p:cNvSpPr/>
          <p:nvPr/>
        </p:nvSpPr>
        <p:spPr>
          <a:xfrm>
            <a:off x="8888134" y="2593252"/>
            <a:ext cx="1645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Field Trip 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Brookville Lake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B9913-8069-4121-B958-0C71B90A93DF}"/>
              </a:ext>
            </a:extLst>
          </p:cNvPr>
          <p:cNvSpPr/>
          <p:nvPr/>
        </p:nvSpPr>
        <p:spPr>
          <a:xfrm>
            <a:off x="3191150" y="3666303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2A022-F356-46AF-9A0E-576B8A766137}"/>
              </a:ext>
            </a:extLst>
          </p:cNvPr>
          <p:cNvSpPr/>
          <p:nvPr/>
        </p:nvSpPr>
        <p:spPr>
          <a:xfrm>
            <a:off x="9362725" y="2448496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7:30am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D1271-3353-4444-BE58-53E60710439A}"/>
              </a:ext>
            </a:extLst>
          </p:cNvPr>
          <p:cNvSpPr/>
          <p:nvPr/>
        </p:nvSpPr>
        <p:spPr>
          <a:xfrm>
            <a:off x="3278515" y="34766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2535AF-215E-4EEB-9EC2-98762463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74" y="418491"/>
            <a:ext cx="1205941" cy="73343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7263E78-5AA7-4609-9F2A-8CFDDCE4E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3738250"/>
            <a:ext cx="1138921" cy="527537"/>
          </a:xfrm>
          <a:prstGeom prst="rect">
            <a:avLst/>
          </a:prstGeom>
        </p:spPr>
      </p:pic>
      <p:pic>
        <p:nvPicPr>
          <p:cNvPr id="34" name="Graphic 33" descr="Snowman">
            <a:extLst>
              <a:ext uri="{FF2B5EF4-FFF2-40B4-BE49-F238E27FC236}">
                <a16:creationId xmlns:a16="http://schemas.microsoft.com/office/drawing/2014/main" id="{6E50FDF8-C842-45D7-BA82-C9D077EFB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4630" y="4558645"/>
            <a:ext cx="803504" cy="803504"/>
          </a:xfrm>
          <a:prstGeom prst="rect">
            <a:avLst/>
          </a:prstGeom>
        </p:spPr>
      </p:pic>
      <p:pic>
        <p:nvPicPr>
          <p:cNvPr id="35" name="Graphic 34" descr="Snowflake">
            <a:extLst>
              <a:ext uri="{FF2B5EF4-FFF2-40B4-BE49-F238E27FC236}">
                <a16:creationId xmlns:a16="http://schemas.microsoft.com/office/drawing/2014/main" id="{27924165-836E-47AC-B07C-32BCA04D2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2225" y="277971"/>
            <a:ext cx="914400" cy="914400"/>
          </a:xfrm>
          <a:prstGeom prst="rect">
            <a:avLst/>
          </a:prstGeom>
        </p:spPr>
      </p:pic>
      <p:pic>
        <p:nvPicPr>
          <p:cNvPr id="36" name="Graphic 35" descr="Present">
            <a:extLst>
              <a:ext uri="{FF2B5EF4-FFF2-40B4-BE49-F238E27FC236}">
                <a16:creationId xmlns:a16="http://schemas.microsoft.com/office/drawing/2014/main" id="{A6FFBF88-E191-4877-AC63-E11CA400EF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3425" y="5638400"/>
            <a:ext cx="633740" cy="633740"/>
          </a:xfrm>
          <a:prstGeom prst="rect">
            <a:avLst/>
          </a:prstGeom>
        </p:spPr>
      </p:pic>
      <p:pic>
        <p:nvPicPr>
          <p:cNvPr id="37" name="Graphic 36" descr="Hike">
            <a:extLst>
              <a:ext uri="{FF2B5EF4-FFF2-40B4-BE49-F238E27FC236}">
                <a16:creationId xmlns:a16="http://schemas.microsoft.com/office/drawing/2014/main" id="{71EB00FC-B03E-4DD2-84A2-4B2C5B8EF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1951" y="3050830"/>
            <a:ext cx="437571" cy="437571"/>
          </a:xfrm>
          <a:prstGeom prst="rect">
            <a:avLst/>
          </a:prstGeom>
        </p:spPr>
      </p:pic>
      <p:pic>
        <p:nvPicPr>
          <p:cNvPr id="38" name="Graphic 37" descr="Teacher">
            <a:extLst>
              <a:ext uri="{FF2B5EF4-FFF2-40B4-BE49-F238E27FC236}">
                <a16:creationId xmlns:a16="http://schemas.microsoft.com/office/drawing/2014/main" id="{EEFC749D-D484-4CC0-BBCC-6EEFEE59D4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3475647" y="4155798"/>
            <a:ext cx="461314" cy="4613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314F67-25D6-44BC-B972-89A92E5B0B69}"/>
              </a:ext>
            </a:extLst>
          </p:cNvPr>
          <p:cNvSpPr/>
          <p:nvPr/>
        </p:nvSpPr>
        <p:spPr>
          <a:xfrm>
            <a:off x="7798485" y="5299960"/>
            <a:ext cx="13757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First day of winter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1793E-93B7-45F1-8109-DAB569723792}"/>
              </a:ext>
            </a:extLst>
          </p:cNvPr>
          <p:cNvSpPr/>
          <p:nvPr/>
        </p:nvSpPr>
        <p:spPr>
          <a:xfrm>
            <a:off x="4172398" y="6305550"/>
            <a:ext cx="13757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Merry Christmas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5511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6196A-51DA-47C4-B38B-BF083BC5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50" y="137491"/>
            <a:ext cx="8845473" cy="6583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7C8B8-A114-4F33-A91A-D87F789B64E8}"/>
              </a:ext>
            </a:extLst>
          </p:cNvPr>
          <p:cNvSpPr/>
          <p:nvPr/>
        </p:nvSpPr>
        <p:spPr>
          <a:xfrm>
            <a:off x="9220670" y="1519879"/>
            <a:ext cx="1359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Field trip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Hunter/</a:t>
            </a:r>
            <a:r>
              <a:rPr lang="en-US" sz="1100" dirty="0" err="1">
                <a:latin typeface="Arial" panose="020B0604020202020204" pitchFamily="34" charset="0"/>
                <a:ea typeface="Times New Roman" panose="02020603050405020304" pitchFamily="18" charset="0"/>
              </a:rPr>
              <a:t>Huffmeier</a:t>
            </a: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 Property</a:t>
            </a: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7DFAC-4C23-4299-9396-B7679C39E487}"/>
              </a:ext>
            </a:extLst>
          </p:cNvPr>
          <p:cNvSpPr/>
          <p:nvPr/>
        </p:nvSpPr>
        <p:spPr>
          <a:xfrm>
            <a:off x="9655366" y="1367938"/>
            <a:ext cx="4587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8am</a:t>
            </a:r>
            <a:endParaRPr lang="en-US" sz="1100" dirty="0"/>
          </a:p>
        </p:txBody>
      </p:sp>
      <p:pic>
        <p:nvPicPr>
          <p:cNvPr id="5" name="Graphic 4" descr="Hike">
            <a:extLst>
              <a:ext uri="{FF2B5EF4-FFF2-40B4-BE49-F238E27FC236}">
                <a16:creationId xmlns:a16="http://schemas.microsoft.com/office/drawing/2014/main" id="{357002E2-8FDB-4687-8E3F-D1B94DC7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774" y="2070134"/>
            <a:ext cx="334519" cy="334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DB10FA-6B2A-4C1E-B439-BE83CDC71E66}"/>
              </a:ext>
            </a:extLst>
          </p:cNvPr>
          <p:cNvSpPr/>
          <p:nvPr/>
        </p:nvSpPr>
        <p:spPr>
          <a:xfrm>
            <a:off x="1866801" y="2620762"/>
            <a:ext cx="13267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Ohio Council of Audubon Chapters Summer Meeting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2746F1-7DC0-4F80-8752-3DB7D0BE4D1A}"/>
              </a:ext>
            </a:extLst>
          </p:cNvPr>
          <p:cNvSpPr/>
          <p:nvPr/>
        </p:nvSpPr>
        <p:spPr>
          <a:xfrm>
            <a:off x="2301496" y="2404653"/>
            <a:ext cx="4603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TBA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940C7-5DCE-4E0D-8133-F3C01584F118}"/>
              </a:ext>
            </a:extLst>
          </p:cNvPr>
          <p:cNvSpPr/>
          <p:nvPr/>
        </p:nvSpPr>
        <p:spPr>
          <a:xfrm>
            <a:off x="3462998" y="2441926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F83-B85F-4D8A-9064-EDE60693F96C}"/>
              </a:ext>
            </a:extLst>
          </p:cNvPr>
          <p:cNvSpPr/>
          <p:nvPr/>
        </p:nvSpPr>
        <p:spPr>
          <a:xfrm>
            <a:off x="3214690" y="2700106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88852E-ECE1-4632-BAB6-203DC936901B}"/>
              </a:ext>
            </a:extLst>
          </p:cNvPr>
          <p:cNvSpPr/>
          <p:nvPr/>
        </p:nvSpPr>
        <p:spPr>
          <a:xfrm>
            <a:off x="4682198" y="2474010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F13B6-7232-47D6-9880-D3DAFA1C079B}"/>
              </a:ext>
            </a:extLst>
          </p:cNvPr>
          <p:cNvSpPr/>
          <p:nvPr/>
        </p:nvSpPr>
        <p:spPr>
          <a:xfrm>
            <a:off x="4433890" y="2732190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4912D6-06CC-46AE-9537-E30A945A9360}"/>
              </a:ext>
            </a:extLst>
          </p:cNvPr>
          <p:cNvSpPr/>
          <p:nvPr/>
        </p:nvSpPr>
        <p:spPr>
          <a:xfrm>
            <a:off x="4682198" y="4607608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5C68F3-263F-4319-823A-5C860FD60043}"/>
              </a:ext>
            </a:extLst>
          </p:cNvPr>
          <p:cNvSpPr/>
          <p:nvPr/>
        </p:nvSpPr>
        <p:spPr>
          <a:xfrm>
            <a:off x="4433890" y="4865788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C75A77-AD37-464D-A4BC-83CF2B40827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84756" y="341230"/>
            <a:ext cx="636518" cy="6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69E2C-5CFD-4CC4-9A50-47AF49F6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75" y="68060"/>
            <a:ext cx="9050449" cy="67218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71DCD-2625-4721-A7A5-9411CA658881}"/>
              </a:ext>
            </a:extLst>
          </p:cNvPr>
          <p:cNvSpPr/>
          <p:nvPr/>
        </p:nvSpPr>
        <p:spPr>
          <a:xfrm>
            <a:off x="4521778" y="1383144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0161F-3209-4136-94B6-C0B72DC27BF1}"/>
              </a:ext>
            </a:extLst>
          </p:cNvPr>
          <p:cNvSpPr/>
          <p:nvPr/>
        </p:nvSpPr>
        <p:spPr>
          <a:xfrm>
            <a:off x="4273470" y="1641324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44A2-388C-44EA-9F2D-03E62C62C13C}"/>
              </a:ext>
            </a:extLst>
          </p:cNvPr>
          <p:cNvSpPr/>
          <p:nvPr/>
        </p:nvSpPr>
        <p:spPr>
          <a:xfrm>
            <a:off x="3190281" y="1415234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B34116-892D-44BB-A6AD-523AD757B1A3}"/>
              </a:ext>
            </a:extLst>
          </p:cNvPr>
          <p:cNvSpPr/>
          <p:nvPr/>
        </p:nvSpPr>
        <p:spPr>
          <a:xfrm>
            <a:off x="2941973" y="1673414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7358C-0875-435E-905A-EA2DE6B5A87D}"/>
              </a:ext>
            </a:extLst>
          </p:cNvPr>
          <p:cNvSpPr/>
          <p:nvPr/>
        </p:nvSpPr>
        <p:spPr>
          <a:xfrm>
            <a:off x="4505736" y="3548827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0D01D6-1CAE-4E7B-A58B-58EE3FCB681C}"/>
              </a:ext>
            </a:extLst>
          </p:cNvPr>
          <p:cNvSpPr/>
          <p:nvPr/>
        </p:nvSpPr>
        <p:spPr>
          <a:xfrm>
            <a:off x="4257428" y="3807007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9781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0ADCA-749B-4023-8657-95D120E7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70" y="172278"/>
            <a:ext cx="8717522" cy="6520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364CAA-C1AA-4EF2-8082-EB9BABE5F62F}"/>
              </a:ext>
            </a:extLst>
          </p:cNvPr>
          <p:cNvSpPr/>
          <p:nvPr/>
        </p:nvSpPr>
        <p:spPr>
          <a:xfrm>
            <a:off x="6624800" y="1554103"/>
            <a:ext cx="13463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Deadline to submit articles for fall newsletter</a:t>
            </a:r>
            <a:endParaRPr lang="en-US" sz="1100" dirty="0"/>
          </a:p>
        </p:txBody>
      </p:sp>
      <p:pic>
        <p:nvPicPr>
          <p:cNvPr id="4" name="Graphic 3" descr="Send">
            <a:extLst>
              <a:ext uri="{FF2B5EF4-FFF2-40B4-BE49-F238E27FC236}">
                <a16:creationId xmlns:a16="http://schemas.microsoft.com/office/drawing/2014/main" id="{2DF0DEE1-0F7D-4C90-9DE9-F0A62DE1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0350" y="2049980"/>
            <a:ext cx="385340" cy="3853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DA1B81-3CEE-47F3-89B6-1B3914B0D8C3}"/>
              </a:ext>
            </a:extLst>
          </p:cNvPr>
          <p:cNvSpPr/>
          <p:nvPr/>
        </p:nvSpPr>
        <p:spPr>
          <a:xfrm>
            <a:off x="3334660" y="2538182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36C1B5-829E-4457-8961-5526D06790FB}"/>
              </a:ext>
            </a:extLst>
          </p:cNvPr>
          <p:cNvSpPr/>
          <p:nvPr/>
        </p:nvSpPr>
        <p:spPr>
          <a:xfrm>
            <a:off x="3086352" y="2796362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D5DB-6F15-4073-B31D-76E8021394BA}"/>
              </a:ext>
            </a:extLst>
          </p:cNvPr>
          <p:cNvSpPr/>
          <p:nvPr/>
        </p:nvSpPr>
        <p:spPr>
          <a:xfrm>
            <a:off x="4553864" y="2538182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3D57B-961D-4B7E-8ED8-93713C2C6F5D}"/>
              </a:ext>
            </a:extLst>
          </p:cNvPr>
          <p:cNvSpPr/>
          <p:nvPr/>
        </p:nvSpPr>
        <p:spPr>
          <a:xfrm>
            <a:off x="4305556" y="2796362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D89AD-9017-49D7-851B-5A538EEC73CB}"/>
              </a:ext>
            </a:extLst>
          </p:cNvPr>
          <p:cNvSpPr/>
          <p:nvPr/>
        </p:nvSpPr>
        <p:spPr>
          <a:xfrm>
            <a:off x="4537820" y="4575528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EA71F-1203-4E35-A753-4A6D374BFF02}"/>
              </a:ext>
            </a:extLst>
          </p:cNvPr>
          <p:cNvSpPr/>
          <p:nvPr/>
        </p:nvSpPr>
        <p:spPr>
          <a:xfrm>
            <a:off x="4289512" y="4833708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0343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87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FC933-0573-4E4C-B0B7-4C065AD6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71" y="121619"/>
            <a:ext cx="8854057" cy="66147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914AA0-F40D-42D6-831E-733678A17E35}"/>
              </a:ext>
            </a:extLst>
          </p:cNvPr>
          <p:cNvSpPr/>
          <p:nvPr/>
        </p:nvSpPr>
        <p:spPr>
          <a:xfrm>
            <a:off x="3191150" y="3637728"/>
            <a:ext cx="9541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33448C-C400-42E9-8CD3-FD935ACB5662}"/>
              </a:ext>
            </a:extLst>
          </p:cNvPr>
          <p:cNvSpPr/>
          <p:nvPr/>
        </p:nvSpPr>
        <p:spPr>
          <a:xfrm>
            <a:off x="3212547" y="241439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84CA75A3-F3CE-4025-A162-5AFE9436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386813" y="3053401"/>
            <a:ext cx="461314" cy="461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743A64-8874-43D1-945C-E825751D30D6}"/>
              </a:ext>
            </a:extLst>
          </p:cNvPr>
          <p:cNvSpPr/>
          <p:nvPr/>
        </p:nvSpPr>
        <p:spPr>
          <a:xfrm>
            <a:off x="3125182" y="2575480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B8DA0B-C619-48C9-95DB-962B953A2D76}"/>
              </a:ext>
            </a:extLst>
          </p:cNvPr>
          <p:cNvSpPr/>
          <p:nvPr/>
        </p:nvSpPr>
        <p:spPr>
          <a:xfrm>
            <a:off x="3254449" y="1431276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BD0C-963E-4185-A048-89A50962A91A}"/>
              </a:ext>
            </a:extLst>
          </p:cNvPr>
          <p:cNvSpPr/>
          <p:nvPr/>
        </p:nvSpPr>
        <p:spPr>
          <a:xfrm>
            <a:off x="3006141" y="1689456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84F46-1BB5-4B1A-92D9-FB9AB645CF96}"/>
              </a:ext>
            </a:extLst>
          </p:cNvPr>
          <p:cNvSpPr/>
          <p:nvPr/>
        </p:nvSpPr>
        <p:spPr>
          <a:xfrm>
            <a:off x="4537818" y="1415234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566CE-7EC1-45AB-8D57-6C1C86385E7D}"/>
              </a:ext>
            </a:extLst>
          </p:cNvPr>
          <p:cNvSpPr/>
          <p:nvPr/>
        </p:nvSpPr>
        <p:spPr>
          <a:xfrm>
            <a:off x="4289510" y="1673414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A0FFC-3FF2-4CF6-82A9-8B6EEA738EED}"/>
              </a:ext>
            </a:extLst>
          </p:cNvPr>
          <p:cNvSpPr/>
          <p:nvPr/>
        </p:nvSpPr>
        <p:spPr>
          <a:xfrm>
            <a:off x="2099420" y="2474009"/>
            <a:ext cx="4683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TBD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34319-FD6A-4A2D-A86B-882E70E23738}"/>
              </a:ext>
            </a:extLst>
          </p:cNvPr>
          <p:cNvSpPr/>
          <p:nvPr/>
        </p:nvSpPr>
        <p:spPr>
          <a:xfrm>
            <a:off x="1851112" y="2732189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Fall meeting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C0BB7F-323E-4CC6-AFC2-72A2CBE48346}"/>
              </a:ext>
            </a:extLst>
          </p:cNvPr>
          <p:cNvSpPr/>
          <p:nvPr/>
        </p:nvSpPr>
        <p:spPr>
          <a:xfrm>
            <a:off x="2944286" y="4807029"/>
            <a:ext cx="1202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Board meeting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host TBD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277247-DE6D-4485-AA5A-9DD09BE690A3}"/>
              </a:ext>
            </a:extLst>
          </p:cNvPr>
          <p:cNvSpPr/>
          <p:nvPr/>
        </p:nvSpPr>
        <p:spPr>
          <a:xfrm>
            <a:off x="3230389" y="4630738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7-9pm</a:t>
            </a:r>
            <a:endParaRPr lang="en-US" sz="1100" dirty="0"/>
          </a:p>
        </p:txBody>
      </p:sp>
      <p:pic>
        <p:nvPicPr>
          <p:cNvPr id="19" name="Graphic 18" descr="Lecturer">
            <a:extLst>
              <a:ext uri="{FF2B5EF4-FFF2-40B4-BE49-F238E27FC236}">
                <a16:creationId xmlns:a16="http://schemas.microsoft.com/office/drawing/2014/main" id="{64452CCC-ECE3-4420-806C-B3F3719EF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516" y="5075806"/>
            <a:ext cx="431400" cy="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507B9-4665-4A47-BF74-14A02B80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89" y="96430"/>
            <a:ext cx="8966021" cy="6665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217F0B-D407-4737-B45B-EE1F2AD5DCD6}"/>
              </a:ext>
            </a:extLst>
          </p:cNvPr>
          <p:cNvSpPr/>
          <p:nvPr/>
        </p:nvSpPr>
        <p:spPr>
          <a:xfrm>
            <a:off x="3278515" y="34766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71A30-F260-4C83-BA55-9D733B386E92}"/>
              </a:ext>
            </a:extLst>
          </p:cNvPr>
          <p:cNvSpPr/>
          <p:nvPr/>
        </p:nvSpPr>
        <p:spPr>
          <a:xfrm>
            <a:off x="3191150" y="3637728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F075B981-5D09-4650-8FA6-0173D3D2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788476" y="4156701"/>
            <a:ext cx="461314" cy="4613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2B2E91-1E3C-4ACC-8591-91EB9DDA9D88}"/>
              </a:ext>
            </a:extLst>
          </p:cNvPr>
          <p:cNvSpPr/>
          <p:nvPr/>
        </p:nvSpPr>
        <p:spPr>
          <a:xfrm>
            <a:off x="2864076" y="5849763"/>
            <a:ext cx="1202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Board meeting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host TBD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8FFE4-95ED-4655-8CB6-38D69045F3FD}"/>
              </a:ext>
            </a:extLst>
          </p:cNvPr>
          <p:cNvSpPr/>
          <p:nvPr/>
        </p:nvSpPr>
        <p:spPr>
          <a:xfrm>
            <a:off x="3150179" y="5673472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7-9pm</a:t>
            </a:r>
            <a:endParaRPr lang="en-US" sz="1100" dirty="0"/>
          </a:p>
        </p:txBody>
      </p:sp>
      <p:pic>
        <p:nvPicPr>
          <p:cNvPr id="8" name="Graphic 7" descr="Lecturer">
            <a:extLst>
              <a:ext uri="{FF2B5EF4-FFF2-40B4-BE49-F238E27FC236}">
                <a16:creationId xmlns:a16="http://schemas.microsoft.com/office/drawing/2014/main" id="{1ADE3C96-EDD3-4E81-8E09-6EDF35B98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5306" y="6118540"/>
            <a:ext cx="431400" cy="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2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A9CA-58C5-47D1-828B-FAD644DF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26" y="243016"/>
            <a:ext cx="10265948" cy="6371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F55CC-1547-4C34-910F-D209FD55545D}"/>
              </a:ext>
            </a:extLst>
          </p:cNvPr>
          <p:cNvSpPr/>
          <p:nvPr/>
        </p:nvSpPr>
        <p:spPr>
          <a:xfrm>
            <a:off x="2733084" y="34766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560ED-BE7E-42A6-930A-4BCC5060D1CE}"/>
              </a:ext>
            </a:extLst>
          </p:cNvPr>
          <p:cNvSpPr/>
          <p:nvPr/>
        </p:nvSpPr>
        <p:spPr>
          <a:xfrm>
            <a:off x="2645719" y="3637728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E9E61EB4-11E4-4EBA-AA82-C4F483A95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369171" y="4053740"/>
            <a:ext cx="461314" cy="4613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95B4C-1D67-41E9-A8FF-65D55215588D}"/>
              </a:ext>
            </a:extLst>
          </p:cNvPr>
          <p:cNvSpPr/>
          <p:nvPr/>
        </p:nvSpPr>
        <p:spPr>
          <a:xfrm>
            <a:off x="7184768" y="2490050"/>
            <a:ext cx="4683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TBD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E891B1-F583-48F9-8690-DC48A5E0084C}"/>
              </a:ext>
            </a:extLst>
          </p:cNvPr>
          <p:cNvSpPr/>
          <p:nvPr/>
        </p:nvSpPr>
        <p:spPr>
          <a:xfrm>
            <a:off x="6817895" y="2651138"/>
            <a:ext cx="11854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Hefner Lecture Series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TBD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9B6005C6-FEA0-4644-9BAA-F4A82FB30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699668" y="3035858"/>
            <a:ext cx="461314" cy="4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BC91C-45DF-44CE-A53D-B3904098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73" y="210415"/>
            <a:ext cx="8620454" cy="6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2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nuary 2019 calendar . January 2019 calendar printableJanuary 2019 printable calendar. January calendar 2019">
            <a:extLst>
              <a:ext uri="{FF2B5EF4-FFF2-40B4-BE49-F238E27FC236}">
                <a16:creationId xmlns:a16="http://schemas.microsoft.com/office/drawing/2014/main" id="{B51DFA07-6B2C-4E77-B930-B6D5B150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76DC19-6BE0-4E3B-8B91-BEAE6A18979A}"/>
              </a:ext>
            </a:extLst>
          </p:cNvPr>
          <p:cNvSpPr/>
          <p:nvPr/>
        </p:nvSpPr>
        <p:spPr>
          <a:xfrm>
            <a:off x="9178925" y="6305550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9BB5CB-AED8-44B0-A308-D3535982251E}"/>
              </a:ext>
            </a:extLst>
          </p:cNvPr>
          <p:cNvSpPr/>
          <p:nvPr/>
        </p:nvSpPr>
        <p:spPr>
          <a:xfrm>
            <a:off x="1917601" y="5726023"/>
            <a:ext cx="108876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Field trip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Cincinnati Zoo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C4B89-5376-423E-B2F0-830804936DA5}"/>
              </a:ext>
            </a:extLst>
          </p:cNvPr>
          <p:cNvSpPr/>
          <p:nvPr/>
        </p:nvSpPr>
        <p:spPr>
          <a:xfrm>
            <a:off x="3047004" y="5705385"/>
            <a:ext cx="12027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Board meeting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host Gail Reynolds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4A9E9-399F-40EE-A815-7821A6496D26}"/>
              </a:ext>
            </a:extLst>
          </p:cNvPr>
          <p:cNvSpPr/>
          <p:nvPr/>
        </p:nvSpPr>
        <p:spPr>
          <a:xfrm>
            <a:off x="3278515" y="5529094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7-9pm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E208B-1022-4B44-86FA-A6112150B6B6}"/>
              </a:ext>
            </a:extLst>
          </p:cNvPr>
          <p:cNvSpPr/>
          <p:nvPr/>
        </p:nvSpPr>
        <p:spPr>
          <a:xfrm>
            <a:off x="2213639" y="5524738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10am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9F2CF-48B8-4AD3-8E3F-4DF0D8DAD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64" y="351555"/>
            <a:ext cx="730554" cy="616174"/>
          </a:xfrm>
          <a:prstGeom prst="rect">
            <a:avLst/>
          </a:prstGeom>
        </p:spPr>
      </p:pic>
      <p:pic>
        <p:nvPicPr>
          <p:cNvPr id="9" name="Graphic 8" descr="Hike">
            <a:extLst>
              <a:ext uri="{FF2B5EF4-FFF2-40B4-BE49-F238E27FC236}">
                <a16:creationId xmlns:a16="http://schemas.microsoft.com/office/drawing/2014/main" id="{147625FA-D540-453B-A91D-17038CEFD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0314" y="6121570"/>
            <a:ext cx="367959" cy="367959"/>
          </a:xfrm>
          <a:prstGeom prst="rect">
            <a:avLst/>
          </a:prstGeom>
        </p:spPr>
      </p:pic>
      <p:pic>
        <p:nvPicPr>
          <p:cNvPr id="10" name="Graphic 9" descr="Lecturer">
            <a:extLst>
              <a:ext uri="{FF2B5EF4-FFF2-40B4-BE49-F238E27FC236}">
                <a16:creationId xmlns:a16="http://schemas.microsoft.com/office/drawing/2014/main" id="{07C52596-2635-4749-A3AA-54586C6F6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3642" y="5974162"/>
            <a:ext cx="431400" cy="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ebruary 2019 calendar . February 2019 calendar printableFebruary 2019 printable calendar. February calendar 2019">
            <a:extLst>
              <a:ext uri="{FF2B5EF4-FFF2-40B4-BE49-F238E27FC236}">
                <a16:creationId xmlns:a16="http://schemas.microsoft.com/office/drawing/2014/main" id="{5A793A91-D97B-4963-9150-A6705152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4" y="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143D8B-8CD3-4131-989B-6BA18C90AE19}"/>
              </a:ext>
            </a:extLst>
          </p:cNvPr>
          <p:cNvSpPr/>
          <p:nvPr/>
        </p:nvSpPr>
        <p:spPr>
          <a:xfrm>
            <a:off x="9191625" y="6305550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28DE09-5D2B-459B-AC1B-DD6B38C07284}"/>
              </a:ext>
            </a:extLst>
          </p:cNvPr>
          <p:cNvSpPr/>
          <p:nvPr/>
        </p:nvSpPr>
        <p:spPr>
          <a:xfrm>
            <a:off x="9115426" y="4664002"/>
            <a:ext cx="11402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Field trip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Whitewater SP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8DE30-34F3-4698-94D2-C54CD3D903F7}"/>
              </a:ext>
            </a:extLst>
          </p:cNvPr>
          <p:cNvSpPr/>
          <p:nvPr/>
        </p:nvSpPr>
        <p:spPr>
          <a:xfrm>
            <a:off x="3048205" y="5676404"/>
            <a:ext cx="12428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Board meeting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</a:rPr>
              <a:t>host Hardy </a:t>
            </a:r>
            <a:r>
              <a:rPr lang="en-US" sz="1100" dirty="0" err="1">
                <a:latin typeface="Arial" panose="020B0604020202020204" pitchFamily="34" charset="0"/>
              </a:rPr>
              <a:t>Eshbaugh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5581D-9B2C-492B-8CEE-0F3181B0B98D}"/>
              </a:ext>
            </a:extLst>
          </p:cNvPr>
          <p:cNvSpPr/>
          <p:nvPr/>
        </p:nvSpPr>
        <p:spPr>
          <a:xfrm>
            <a:off x="3278515" y="34766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44BD48-7608-46A1-B681-6CF41DC2FF76}"/>
              </a:ext>
            </a:extLst>
          </p:cNvPr>
          <p:cNvSpPr/>
          <p:nvPr/>
        </p:nvSpPr>
        <p:spPr>
          <a:xfrm>
            <a:off x="3364240" y="5510044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7-9pm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BE4CF-F34D-4B3B-9E06-CCA698A5CC5E}"/>
              </a:ext>
            </a:extLst>
          </p:cNvPr>
          <p:cNvSpPr/>
          <p:nvPr/>
        </p:nvSpPr>
        <p:spPr>
          <a:xfrm>
            <a:off x="9383410" y="447097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7:30am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DDF3A7-5F2D-4A90-8086-CAC7A76F2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43" y="3708505"/>
            <a:ext cx="2289007" cy="531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074C97-DEDC-47FE-95FC-D1327665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65" y="4746118"/>
            <a:ext cx="2289007" cy="531181"/>
          </a:xfrm>
          <a:prstGeom prst="rect">
            <a:avLst/>
          </a:prstGeom>
        </p:spPr>
      </p:pic>
      <p:pic>
        <p:nvPicPr>
          <p:cNvPr id="17" name="Graphic 16" descr="Hike">
            <a:extLst>
              <a:ext uri="{FF2B5EF4-FFF2-40B4-BE49-F238E27FC236}">
                <a16:creationId xmlns:a16="http://schemas.microsoft.com/office/drawing/2014/main" id="{363F2D37-694D-4A68-8C96-68C7B2740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632" y="5076825"/>
            <a:ext cx="402363" cy="402363"/>
          </a:xfrm>
          <a:prstGeom prst="rect">
            <a:avLst/>
          </a:prstGeom>
        </p:spPr>
      </p:pic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E348E231-602E-44C1-8517-3EA765D76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490709" y="4138428"/>
            <a:ext cx="461314" cy="461314"/>
          </a:xfrm>
          <a:prstGeom prst="rect">
            <a:avLst/>
          </a:prstGeom>
        </p:spPr>
      </p:pic>
      <p:pic>
        <p:nvPicPr>
          <p:cNvPr id="19" name="Graphic 18" descr="Lecturer">
            <a:extLst>
              <a:ext uri="{FF2B5EF4-FFF2-40B4-BE49-F238E27FC236}">
                <a16:creationId xmlns:a16="http://schemas.microsoft.com/office/drawing/2014/main" id="{CA65C48D-8484-45A1-8DEE-2712A8ABF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5450" y="6011528"/>
            <a:ext cx="431400" cy="43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213AC2-FEDC-42FE-88BC-044D5F442182}"/>
              </a:ext>
            </a:extLst>
          </p:cNvPr>
          <p:cNvSpPr/>
          <p:nvPr/>
        </p:nvSpPr>
        <p:spPr>
          <a:xfrm>
            <a:off x="3191150" y="3666303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284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rch 2019 calendar . March 2019 calendar printableMarch 2019 printable calendar. March calendar 2019">
            <a:extLst>
              <a:ext uri="{FF2B5EF4-FFF2-40B4-BE49-F238E27FC236}">
                <a16:creationId xmlns:a16="http://schemas.microsoft.com/office/drawing/2014/main" id="{908B3F44-36BD-4EE1-BB2D-C14617CE6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E56C3E-8C5E-4165-81F0-8639FBD88AF5}"/>
              </a:ext>
            </a:extLst>
          </p:cNvPr>
          <p:cNvSpPr/>
          <p:nvPr/>
        </p:nvSpPr>
        <p:spPr>
          <a:xfrm>
            <a:off x="9191625" y="6305550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E91DF-BF4F-420A-9ADD-AFA7320CFD47}"/>
              </a:ext>
            </a:extLst>
          </p:cNvPr>
          <p:cNvSpPr/>
          <p:nvPr/>
        </p:nvSpPr>
        <p:spPr>
          <a:xfrm>
            <a:off x="9069982" y="4658465"/>
            <a:ext cx="12843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Field trip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</a:rPr>
              <a:t>Spring Valley WA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9AA1A-062C-4C1A-B3BD-6067F6582BF2}"/>
              </a:ext>
            </a:extLst>
          </p:cNvPr>
          <p:cNvSpPr/>
          <p:nvPr/>
        </p:nvSpPr>
        <p:spPr>
          <a:xfrm>
            <a:off x="3021173" y="5724188"/>
            <a:ext cx="12161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Board meeting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host Jim Michael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F7942-0399-4A75-9485-4CD90DA6486D}"/>
              </a:ext>
            </a:extLst>
          </p:cNvPr>
          <p:cNvSpPr/>
          <p:nvPr/>
        </p:nvSpPr>
        <p:spPr>
          <a:xfrm>
            <a:off x="3278515" y="34766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8FFBD-EE68-4C0F-9321-DF6009712496}"/>
              </a:ext>
            </a:extLst>
          </p:cNvPr>
          <p:cNvSpPr/>
          <p:nvPr/>
        </p:nvSpPr>
        <p:spPr>
          <a:xfrm>
            <a:off x="3278515" y="5529094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7-9pm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AA92A-57A6-48BA-991D-C111B4920D07}"/>
              </a:ext>
            </a:extLst>
          </p:cNvPr>
          <p:cNvSpPr/>
          <p:nvPr/>
        </p:nvSpPr>
        <p:spPr>
          <a:xfrm>
            <a:off x="9406772" y="447097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7:30am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0EC37-E1E7-43AA-9C1C-AE84B3AFC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57" y="343654"/>
            <a:ext cx="883473" cy="679966"/>
          </a:xfrm>
          <a:prstGeom prst="rect">
            <a:avLst/>
          </a:prstGeom>
        </p:spPr>
      </p:pic>
      <p:pic>
        <p:nvPicPr>
          <p:cNvPr id="12" name="Graphic 11" descr="Flower in pot">
            <a:extLst>
              <a:ext uri="{FF2B5EF4-FFF2-40B4-BE49-F238E27FC236}">
                <a16:creationId xmlns:a16="http://schemas.microsoft.com/office/drawing/2014/main" id="{910037C7-8862-4081-B84C-35B5AF5A9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3791" y="4531699"/>
            <a:ext cx="684417" cy="684417"/>
          </a:xfrm>
          <a:prstGeom prst="rect">
            <a:avLst/>
          </a:prstGeom>
        </p:spPr>
      </p:pic>
      <p:pic>
        <p:nvPicPr>
          <p:cNvPr id="13" name="Graphic 12" descr="Hike">
            <a:extLst>
              <a:ext uri="{FF2B5EF4-FFF2-40B4-BE49-F238E27FC236}">
                <a16:creationId xmlns:a16="http://schemas.microsoft.com/office/drawing/2014/main" id="{1A9C995F-4D17-4050-B229-8A027443F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6880" y="5061398"/>
            <a:ext cx="430888" cy="430888"/>
          </a:xfrm>
          <a:prstGeom prst="rect">
            <a:avLst/>
          </a:prstGeom>
        </p:spPr>
      </p:pic>
      <p:pic>
        <p:nvPicPr>
          <p:cNvPr id="14" name="Graphic 13" descr="Teacher">
            <a:extLst>
              <a:ext uri="{FF2B5EF4-FFF2-40B4-BE49-F238E27FC236}">
                <a16:creationId xmlns:a16="http://schemas.microsoft.com/office/drawing/2014/main" id="{F77BB44C-71A0-4A29-AA3A-9E0CAFCE9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483579" y="4129624"/>
            <a:ext cx="461314" cy="461314"/>
          </a:xfrm>
          <a:prstGeom prst="rect">
            <a:avLst/>
          </a:prstGeom>
        </p:spPr>
      </p:pic>
      <p:pic>
        <p:nvPicPr>
          <p:cNvPr id="15" name="Graphic 14" descr="Lecturer">
            <a:extLst>
              <a:ext uri="{FF2B5EF4-FFF2-40B4-BE49-F238E27FC236}">
                <a16:creationId xmlns:a16="http://schemas.microsoft.com/office/drawing/2014/main" id="{DE01E70C-E001-4AC1-AEDF-7F5838551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5450" y="6024270"/>
            <a:ext cx="431400" cy="431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B1D0EA-F30B-496C-81A6-734CFAF7D102}"/>
              </a:ext>
            </a:extLst>
          </p:cNvPr>
          <p:cNvSpPr/>
          <p:nvPr/>
        </p:nvSpPr>
        <p:spPr>
          <a:xfrm>
            <a:off x="3191150" y="3637728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F89B7C-2542-46C2-8D1D-F29B68F39D4A}"/>
              </a:ext>
            </a:extLst>
          </p:cNvPr>
          <p:cNvSpPr/>
          <p:nvPr/>
        </p:nvSpPr>
        <p:spPr>
          <a:xfrm>
            <a:off x="5377432" y="5231344"/>
            <a:ext cx="13757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First day of spring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1540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pril 2019 calendar . April 2019 calendar printableApril 2019 printable calendar. April calendar 2019">
            <a:extLst>
              <a:ext uri="{FF2B5EF4-FFF2-40B4-BE49-F238E27FC236}">
                <a16:creationId xmlns:a16="http://schemas.microsoft.com/office/drawing/2014/main" id="{299D9D7F-59A8-4A87-A674-49FD953B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-69623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160917-90F8-4C50-BB14-1210809A9A59}"/>
              </a:ext>
            </a:extLst>
          </p:cNvPr>
          <p:cNvSpPr/>
          <p:nvPr/>
        </p:nvSpPr>
        <p:spPr>
          <a:xfrm>
            <a:off x="9185204" y="6232734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9A555-36A8-4477-B62C-52ACD9701472}"/>
              </a:ext>
            </a:extLst>
          </p:cNvPr>
          <p:cNvSpPr/>
          <p:nvPr/>
        </p:nvSpPr>
        <p:spPr>
          <a:xfrm>
            <a:off x="1791170" y="5579735"/>
            <a:ext cx="1359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Field trip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Hunter/</a:t>
            </a:r>
            <a:r>
              <a:rPr lang="en-US" sz="1100" dirty="0" err="1">
                <a:latin typeface="Arial" panose="020B0604020202020204" pitchFamily="34" charset="0"/>
                <a:ea typeface="Times New Roman" panose="02020603050405020304" pitchFamily="18" charset="0"/>
              </a:rPr>
              <a:t>Huffmeier</a:t>
            </a: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 Property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281AF-613A-4C5F-B124-259F6972B923}"/>
              </a:ext>
            </a:extLst>
          </p:cNvPr>
          <p:cNvSpPr/>
          <p:nvPr/>
        </p:nvSpPr>
        <p:spPr>
          <a:xfrm>
            <a:off x="3006582" y="4593719"/>
            <a:ext cx="1210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Board meeting 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18DA6B-404E-4EA1-A3D7-BC3E0F8638F2}"/>
              </a:ext>
            </a:extLst>
          </p:cNvPr>
          <p:cNvSpPr/>
          <p:nvPr/>
        </p:nvSpPr>
        <p:spPr>
          <a:xfrm>
            <a:off x="3280495" y="23615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35D77-02D8-491B-A14B-A5E9BD718DA1}"/>
              </a:ext>
            </a:extLst>
          </p:cNvPr>
          <p:cNvSpPr/>
          <p:nvPr/>
        </p:nvSpPr>
        <p:spPr>
          <a:xfrm>
            <a:off x="3364401" y="4411004"/>
            <a:ext cx="6197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7-9pm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1E087B-69A6-43EB-9EBE-BE06713EE9FB}"/>
              </a:ext>
            </a:extLst>
          </p:cNvPr>
          <p:cNvSpPr/>
          <p:nvPr/>
        </p:nvSpPr>
        <p:spPr>
          <a:xfrm>
            <a:off x="2971636" y="1485523"/>
            <a:ext cx="13463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Deadline to submit articles for spring newsletter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39BDE-CB36-434A-A731-CAC3AFF51DEB}"/>
              </a:ext>
            </a:extLst>
          </p:cNvPr>
          <p:cNvSpPr/>
          <p:nvPr/>
        </p:nvSpPr>
        <p:spPr>
          <a:xfrm>
            <a:off x="2225866" y="5427794"/>
            <a:ext cx="4587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8am</a:t>
            </a: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B96796-3AE5-45FA-B657-6C5C6CADC267}"/>
              </a:ext>
            </a:extLst>
          </p:cNvPr>
          <p:cNvSpPr/>
          <p:nvPr/>
        </p:nvSpPr>
        <p:spPr>
          <a:xfrm>
            <a:off x="9317403" y="2385165"/>
            <a:ext cx="67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12-5PM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16775E-13B0-4649-BD7F-834BCF81EFBA}"/>
              </a:ext>
            </a:extLst>
          </p:cNvPr>
          <p:cNvSpPr/>
          <p:nvPr/>
        </p:nvSpPr>
        <p:spPr>
          <a:xfrm>
            <a:off x="9033663" y="2589936"/>
            <a:ext cx="12512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Art Exhibit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OCAC North Parlor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EA5DE7-1FF2-4EBA-94B8-88409E49DB20}"/>
              </a:ext>
            </a:extLst>
          </p:cNvPr>
          <p:cNvSpPr/>
          <p:nvPr/>
        </p:nvSpPr>
        <p:spPr>
          <a:xfrm>
            <a:off x="3275835" y="3426628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F28-15E6-4913-AC87-D246D60554D9}"/>
              </a:ext>
            </a:extLst>
          </p:cNvPr>
          <p:cNvSpPr/>
          <p:nvPr/>
        </p:nvSpPr>
        <p:spPr>
          <a:xfrm>
            <a:off x="2982847" y="3602421"/>
            <a:ext cx="13463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Warbler Refresh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Chisholm </a:t>
            </a:r>
            <a:r>
              <a:rPr lang="en-US" sz="1100" dirty="0" err="1">
                <a:latin typeface="Arial" panose="020B0604020202020204" pitchFamily="34" charset="0"/>
                <a:ea typeface="Times New Roman" panose="02020603050405020304" pitchFamily="18" charset="0"/>
              </a:rPr>
              <a:t>Metropark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563E25-59CE-48F5-9C5E-ED388E8B2B2D}"/>
              </a:ext>
            </a:extLst>
          </p:cNvPr>
          <p:cNvSpPr/>
          <p:nvPr/>
        </p:nvSpPr>
        <p:spPr>
          <a:xfrm>
            <a:off x="9219527" y="4581583"/>
            <a:ext cx="11620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</a:rPr>
              <a:t>Big Woods Volunteer Day</a:t>
            </a:r>
            <a:endParaRPr lang="en-US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313164-66ED-41A4-9993-11126AC3EC72}"/>
              </a:ext>
            </a:extLst>
          </p:cNvPr>
          <p:cNvSpPr/>
          <p:nvPr/>
        </p:nvSpPr>
        <p:spPr>
          <a:xfrm>
            <a:off x="7014102" y="1394277"/>
            <a:ext cx="6854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3-5pm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FD2EE8-4EBA-4A56-A2EB-D5C7F66C7E29}"/>
              </a:ext>
            </a:extLst>
          </p:cNvPr>
          <p:cNvSpPr/>
          <p:nvPr/>
        </p:nvSpPr>
        <p:spPr>
          <a:xfrm>
            <a:off x="6627621" y="1555561"/>
            <a:ext cx="13717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Art drop-off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OCAC Art Ed Room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6E09E-8283-41D2-861E-A02386631E0E}"/>
              </a:ext>
            </a:extLst>
          </p:cNvPr>
          <p:cNvSpPr/>
          <p:nvPr/>
        </p:nvSpPr>
        <p:spPr>
          <a:xfrm>
            <a:off x="8157214" y="1394277"/>
            <a:ext cx="6854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3-5pm</a:t>
            </a:r>
            <a:endParaRPr lang="en-US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D796ED-DB46-48DF-8E2B-0C2FB2F14C38}"/>
              </a:ext>
            </a:extLst>
          </p:cNvPr>
          <p:cNvSpPr/>
          <p:nvPr/>
        </p:nvSpPr>
        <p:spPr>
          <a:xfrm>
            <a:off x="7776768" y="1562083"/>
            <a:ext cx="14009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Art drop-off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OCAC Art Ed Room</a:t>
            </a:r>
            <a:endParaRPr lang="en-US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EF387A-9242-4C0A-93BC-D7CDE7BBC1A5}"/>
              </a:ext>
            </a:extLst>
          </p:cNvPr>
          <p:cNvSpPr/>
          <p:nvPr/>
        </p:nvSpPr>
        <p:spPr>
          <a:xfrm>
            <a:off x="2954581" y="5196244"/>
            <a:ext cx="14028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Art pick-up </a:t>
            </a: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3-5pm</a:t>
            </a:r>
            <a:endParaRPr lang="en-US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0F7A09-2362-4175-B14F-BAB2F0CF8825}"/>
              </a:ext>
            </a:extLst>
          </p:cNvPr>
          <p:cNvSpPr/>
          <p:nvPr/>
        </p:nvSpPr>
        <p:spPr>
          <a:xfrm>
            <a:off x="4205542" y="4544170"/>
            <a:ext cx="13944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Art pick-up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OCAC Art Ed Room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3936B1-B7CA-40EA-AFB7-66303BE7507C}"/>
              </a:ext>
            </a:extLst>
          </p:cNvPr>
          <p:cNvSpPr/>
          <p:nvPr/>
        </p:nvSpPr>
        <p:spPr>
          <a:xfrm>
            <a:off x="4623469" y="4392986"/>
            <a:ext cx="6854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3-5pm</a:t>
            </a:r>
            <a:endParaRPr lang="en-US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1FF0D0-60D8-4EE9-9923-68699EA521A3}"/>
              </a:ext>
            </a:extLst>
          </p:cNvPr>
          <p:cNvSpPr/>
          <p:nvPr/>
        </p:nvSpPr>
        <p:spPr>
          <a:xfrm>
            <a:off x="9317403" y="4402408"/>
            <a:ext cx="9662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10am-12pm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5D918-DFBA-46A4-92EC-BABD873613BE}"/>
              </a:ext>
            </a:extLst>
          </p:cNvPr>
          <p:cNvSpPr/>
          <p:nvPr/>
        </p:nvSpPr>
        <p:spPr>
          <a:xfrm>
            <a:off x="3442286" y="4905262"/>
            <a:ext cx="8435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Earth Day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7" name="Picture 5126">
            <a:extLst>
              <a:ext uri="{FF2B5EF4-FFF2-40B4-BE49-F238E27FC236}">
                <a16:creationId xmlns:a16="http://schemas.microsoft.com/office/drawing/2014/main" id="{49A5EFE1-B92D-4366-AE69-819A4EBC2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34" y="375077"/>
            <a:ext cx="887427" cy="6146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97D6E0-9275-46F0-B5FE-29120B2C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60" y="5560497"/>
            <a:ext cx="1278627" cy="9328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4E53B9-8F94-49B1-A598-171A05B7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50" y="5558599"/>
            <a:ext cx="1278627" cy="9328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07C111-A785-4026-85E7-5F4F045A2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69" y="5067163"/>
            <a:ext cx="1057763" cy="336377"/>
          </a:xfrm>
          <a:prstGeom prst="rect">
            <a:avLst/>
          </a:prstGeom>
        </p:spPr>
      </p:pic>
      <p:pic>
        <p:nvPicPr>
          <p:cNvPr id="20" name="Graphic 19" descr="Easel">
            <a:extLst>
              <a:ext uri="{FF2B5EF4-FFF2-40B4-BE49-F238E27FC236}">
                <a16:creationId xmlns:a16="http://schemas.microsoft.com/office/drawing/2014/main" id="{448C1EE8-5EF9-43F2-A088-DA976CE24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5526" y="2976460"/>
            <a:ext cx="369380" cy="369380"/>
          </a:xfrm>
          <a:prstGeom prst="rect">
            <a:avLst/>
          </a:prstGeom>
        </p:spPr>
      </p:pic>
      <p:pic>
        <p:nvPicPr>
          <p:cNvPr id="32" name="Graphic 31" descr="Small paint brush">
            <a:extLst>
              <a:ext uri="{FF2B5EF4-FFF2-40B4-BE49-F238E27FC236}">
                <a16:creationId xmlns:a16="http://schemas.microsoft.com/office/drawing/2014/main" id="{28414D8B-8185-4DAD-B321-981B9D3AE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7569" y="1960129"/>
            <a:ext cx="385340" cy="385340"/>
          </a:xfrm>
          <a:prstGeom prst="rect">
            <a:avLst/>
          </a:prstGeom>
        </p:spPr>
      </p:pic>
      <p:pic>
        <p:nvPicPr>
          <p:cNvPr id="38" name="Graphic 37" descr="Palette">
            <a:extLst>
              <a:ext uri="{FF2B5EF4-FFF2-40B4-BE49-F238E27FC236}">
                <a16:creationId xmlns:a16="http://schemas.microsoft.com/office/drawing/2014/main" id="{5F168F51-43DE-45B8-89E3-6DAD5F7F2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7160" y="1994960"/>
            <a:ext cx="382050" cy="382050"/>
          </a:xfrm>
          <a:prstGeom prst="rect">
            <a:avLst/>
          </a:prstGeom>
        </p:spPr>
      </p:pic>
      <p:pic>
        <p:nvPicPr>
          <p:cNvPr id="62" name="Graphic 61" descr="Send">
            <a:extLst>
              <a:ext uri="{FF2B5EF4-FFF2-40B4-BE49-F238E27FC236}">
                <a16:creationId xmlns:a16="http://schemas.microsoft.com/office/drawing/2014/main" id="{7A1F6710-7C10-4A43-9297-CE07A1F491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9890" y="1981400"/>
            <a:ext cx="385340" cy="385340"/>
          </a:xfrm>
          <a:prstGeom prst="rect">
            <a:avLst/>
          </a:prstGeom>
        </p:spPr>
      </p:pic>
      <p:pic>
        <p:nvPicPr>
          <p:cNvPr id="71" name="Graphic 70" descr="Palette">
            <a:extLst>
              <a:ext uri="{FF2B5EF4-FFF2-40B4-BE49-F238E27FC236}">
                <a16:creationId xmlns:a16="http://schemas.microsoft.com/office/drawing/2014/main" id="{513C7AC5-E4C5-434F-9237-3D40005072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7602" y="5066234"/>
            <a:ext cx="353400" cy="353400"/>
          </a:xfrm>
          <a:prstGeom prst="rect">
            <a:avLst/>
          </a:prstGeom>
        </p:spPr>
      </p:pic>
      <p:pic>
        <p:nvPicPr>
          <p:cNvPr id="5128" name="Graphic 5127" descr="Teacher">
            <a:extLst>
              <a:ext uri="{FF2B5EF4-FFF2-40B4-BE49-F238E27FC236}">
                <a16:creationId xmlns:a16="http://schemas.microsoft.com/office/drawing/2014/main" id="{82398778-E9B2-449C-8F35-5125B3264F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3440690" y="3035420"/>
            <a:ext cx="461314" cy="461314"/>
          </a:xfrm>
          <a:prstGeom prst="rect">
            <a:avLst/>
          </a:prstGeom>
        </p:spPr>
      </p:pic>
      <p:pic>
        <p:nvPicPr>
          <p:cNvPr id="5130" name="Graphic 5129" descr="Lecturer">
            <a:extLst>
              <a:ext uri="{FF2B5EF4-FFF2-40B4-BE49-F238E27FC236}">
                <a16:creationId xmlns:a16="http://schemas.microsoft.com/office/drawing/2014/main" id="{3CC33115-F45B-46FA-8F6F-D4C8A398FB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99488" y="4459542"/>
            <a:ext cx="337485" cy="337485"/>
          </a:xfrm>
          <a:prstGeom prst="rect">
            <a:avLst/>
          </a:prstGeom>
        </p:spPr>
      </p:pic>
      <p:pic>
        <p:nvPicPr>
          <p:cNvPr id="77" name="Graphic 76" descr="Hike">
            <a:extLst>
              <a:ext uri="{FF2B5EF4-FFF2-40B4-BE49-F238E27FC236}">
                <a16:creationId xmlns:a16="http://schemas.microsoft.com/office/drawing/2014/main" id="{9E3614D6-3D7B-4176-B064-CB3609FC00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93274" y="6129990"/>
            <a:ext cx="334519" cy="3345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CC9638C-E8AB-46CA-8F6B-AF993457A912}"/>
              </a:ext>
            </a:extLst>
          </p:cNvPr>
          <p:cNvSpPr/>
          <p:nvPr/>
        </p:nvSpPr>
        <p:spPr>
          <a:xfrm>
            <a:off x="3179291" y="2539136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DED7B282-3183-42D0-BCF9-28DEE28484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25569" y="4100525"/>
            <a:ext cx="345045" cy="3450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BE1559-1C9A-4701-8858-8F04221D35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378" y="4814297"/>
            <a:ext cx="416383" cy="4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une 2019 calendar . June 2019 calendar printableJune 2019 printable calendar. June calendar 2019">
            <a:extLst>
              <a:ext uri="{FF2B5EF4-FFF2-40B4-BE49-F238E27FC236}">
                <a16:creationId xmlns:a16="http://schemas.microsoft.com/office/drawing/2014/main" id="{26D9DF84-EC0A-44F6-B91C-6D9C3714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20DA3-B2B7-4B1A-8F29-CA51C659A48C}"/>
              </a:ext>
            </a:extLst>
          </p:cNvPr>
          <p:cNvSpPr/>
          <p:nvPr/>
        </p:nvSpPr>
        <p:spPr>
          <a:xfrm>
            <a:off x="9191625" y="6305550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4A0779-0ECF-471B-A133-A68893A3FC1D}"/>
              </a:ext>
            </a:extLst>
          </p:cNvPr>
          <p:cNvSpPr/>
          <p:nvPr/>
        </p:nvSpPr>
        <p:spPr>
          <a:xfrm>
            <a:off x="1751870" y="2505670"/>
            <a:ext cx="13121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Ohio Council of Audubon Chapters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FD9E3-BC92-46B9-A06B-BCEC3B9CD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46" y="276225"/>
            <a:ext cx="578835" cy="750523"/>
          </a:xfrm>
          <a:prstGeom prst="rect">
            <a:avLst/>
          </a:prstGeom>
        </p:spPr>
      </p:pic>
      <p:pic>
        <p:nvPicPr>
          <p:cNvPr id="13" name="Graphic 12" descr="Owl">
            <a:extLst>
              <a:ext uri="{FF2B5EF4-FFF2-40B4-BE49-F238E27FC236}">
                <a16:creationId xmlns:a16="http://schemas.microsoft.com/office/drawing/2014/main" id="{53F6F86A-8A27-44D6-A0CC-7D809E97D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8513" y="3013471"/>
            <a:ext cx="415529" cy="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86C3A-BFB3-456A-B6B0-00E147B00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95" y="1815181"/>
            <a:ext cx="1677415" cy="1625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EB3DAD-FC02-40A4-B9A5-1A6530745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06" y="285749"/>
            <a:ext cx="2030294" cy="120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1F7B0-843A-4447-93BB-0A79566AF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1" y="2217372"/>
            <a:ext cx="1102089" cy="1102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EF8F6-4003-4FC8-8518-BACF9F3B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44" y="281657"/>
            <a:ext cx="1566211" cy="1533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FADA0-A3F0-4BEB-B5DD-5F6BBA866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99" y="5229808"/>
            <a:ext cx="1742637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6E860-EF40-4CB9-A2E8-88DAB33ED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12" y="197165"/>
            <a:ext cx="1742637" cy="1183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D66393-8B5E-47AD-8763-C593EBA15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49" y="5042819"/>
            <a:ext cx="2171700" cy="1316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8EA775-B281-4319-AC7B-801FDFED1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62" y="2290761"/>
            <a:ext cx="1028700" cy="1028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357B1B-7F2F-4569-8FAC-A0690D6FF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36" y="2815965"/>
            <a:ext cx="2806701" cy="21050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EB34A6-947C-4F6A-BA70-8FB360CE07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17" y="2475524"/>
            <a:ext cx="2247900" cy="2914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A0D1A5-13D8-452F-8914-8545362E24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03" y="1441571"/>
            <a:ext cx="3923789" cy="13018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8F7F8E-010B-4EE3-A2C9-6688447416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17" y="1380706"/>
            <a:ext cx="1388030" cy="1244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DD7265-DF0F-49C9-A0E4-087576B2FB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22" y="5679394"/>
            <a:ext cx="875348" cy="875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65BF3D-6FF0-4C4F-A283-D5017BCEAD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9" y="5358510"/>
            <a:ext cx="2776149" cy="8828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9B6A3A-317D-4DE5-8AE5-A63700A7A9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50" y="450947"/>
            <a:ext cx="1044743" cy="1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66725-25EF-41F3-8D0F-7C3AB807D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0050"/>
            <a:ext cx="1431537" cy="87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6B656-9A72-4B84-A915-894A943E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72289"/>
            <a:ext cx="997267" cy="70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F713E-5E90-41B6-B4DA-80F99307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35" y="304650"/>
            <a:ext cx="3981450" cy="92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8FB317-5B6B-4335-BE95-10F72B776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006600"/>
            <a:ext cx="1552791" cy="71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F111D-BAD1-49EB-A1BF-634EC8218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590524"/>
            <a:ext cx="1354938" cy="1354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BF3977-AA78-42F4-A6A0-D14758C46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87" y="1539229"/>
            <a:ext cx="1124107" cy="1457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54486B-EA82-471E-A6F3-0C0EEADB1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43" y="1415233"/>
            <a:ext cx="1560711" cy="15302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970DB0-A170-4DA3-AFEA-C98DB54B1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751370"/>
            <a:ext cx="2809875" cy="2105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568E2F-560E-43D3-8143-2F8930B6B5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38" y="3886143"/>
            <a:ext cx="2515869" cy="1835477"/>
          </a:xfrm>
          <a:prstGeom prst="rect">
            <a:avLst/>
          </a:prstGeom>
        </p:spPr>
      </p:pic>
      <p:pic>
        <p:nvPicPr>
          <p:cNvPr id="12" name="Graphic 11" descr="Binoculars">
            <a:extLst>
              <a:ext uri="{FF2B5EF4-FFF2-40B4-BE49-F238E27FC236}">
                <a16:creationId xmlns:a16="http://schemas.microsoft.com/office/drawing/2014/main" id="{9700701B-7414-453A-BFF7-BFCCB3E630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14972" y="5606329"/>
            <a:ext cx="703331" cy="7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y 2019 calendar . May 2019 calendar printableMay 2019 printable calendar. May calendar 2019">
            <a:extLst>
              <a:ext uri="{FF2B5EF4-FFF2-40B4-BE49-F238E27FC236}">
                <a16:creationId xmlns:a16="http://schemas.microsoft.com/office/drawing/2014/main" id="{2A10AAB8-8808-47F7-A81C-9B360C2A4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4E189-A3F3-4425-97F3-66793475E626}"/>
              </a:ext>
            </a:extLst>
          </p:cNvPr>
          <p:cNvSpPr/>
          <p:nvPr/>
        </p:nvSpPr>
        <p:spPr>
          <a:xfrm>
            <a:off x="9191625" y="6305550"/>
            <a:ext cx="103822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215E8-5136-4FC1-87F9-094A85E25967}"/>
              </a:ext>
            </a:extLst>
          </p:cNvPr>
          <p:cNvSpPr/>
          <p:nvPr/>
        </p:nvSpPr>
        <p:spPr>
          <a:xfrm>
            <a:off x="3278515" y="34766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7:30-9pm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C7538-B795-418F-BD9A-CA6A7C136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85" y="233586"/>
            <a:ext cx="951418" cy="932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857B91-295C-4785-87BE-ECD23D53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11" y="2531888"/>
            <a:ext cx="1278627" cy="932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04F2A-0AEA-4E70-9494-7CB2DEF1F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86" y="1474613"/>
            <a:ext cx="1278627" cy="932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A0C21E-DC15-449B-8B7F-70370D3FE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01" y="1474613"/>
            <a:ext cx="1278627" cy="9328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76AF41-B337-4C40-BF7E-6E7149459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86" y="1474613"/>
            <a:ext cx="1278627" cy="9328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1EBBA-29D6-465A-B7E9-4B0F5729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23" y="1474613"/>
            <a:ext cx="1278627" cy="932836"/>
          </a:xfrm>
          <a:prstGeom prst="rect">
            <a:avLst/>
          </a:prstGeom>
        </p:spPr>
      </p:pic>
      <p:pic>
        <p:nvPicPr>
          <p:cNvPr id="20" name="Graphic 19" descr="Teacher">
            <a:extLst>
              <a:ext uri="{FF2B5EF4-FFF2-40B4-BE49-F238E27FC236}">
                <a16:creationId xmlns:a16="http://schemas.microsoft.com/office/drawing/2014/main" id="{7196710F-81D7-48CC-8F38-6EF94A03B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452781" y="4115649"/>
            <a:ext cx="461314" cy="4613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DCE694-8BDA-4F08-87DF-3F02ABCCB858}"/>
              </a:ext>
            </a:extLst>
          </p:cNvPr>
          <p:cNvSpPr/>
          <p:nvPr/>
        </p:nvSpPr>
        <p:spPr>
          <a:xfrm>
            <a:off x="3191150" y="3637728"/>
            <a:ext cx="95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Program 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LCNB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Oxford</a:t>
            </a:r>
            <a:b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6F819B-A6E8-40E6-BCC5-ADD688B38D10}"/>
              </a:ext>
            </a:extLst>
          </p:cNvPr>
          <p:cNvSpPr/>
          <p:nvPr/>
        </p:nvSpPr>
        <p:spPr>
          <a:xfrm>
            <a:off x="4601988" y="2441926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97EF66-BEC7-4DDB-A7ED-6B901B0D968A}"/>
              </a:ext>
            </a:extLst>
          </p:cNvPr>
          <p:cNvSpPr/>
          <p:nvPr/>
        </p:nvSpPr>
        <p:spPr>
          <a:xfrm>
            <a:off x="4353680" y="2700106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BDC846-DED3-4242-ACFE-792636CD12B8}"/>
              </a:ext>
            </a:extLst>
          </p:cNvPr>
          <p:cNvSpPr/>
          <p:nvPr/>
        </p:nvSpPr>
        <p:spPr>
          <a:xfrm>
            <a:off x="3342682" y="2449948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2F0-DD97-4E91-90F5-93C485A74014}"/>
              </a:ext>
            </a:extLst>
          </p:cNvPr>
          <p:cNvSpPr/>
          <p:nvPr/>
        </p:nvSpPr>
        <p:spPr>
          <a:xfrm>
            <a:off x="3094374" y="2692086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5EFEA1-4687-436E-A3F2-852BE89BF8C3}"/>
              </a:ext>
            </a:extLst>
          </p:cNvPr>
          <p:cNvSpPr/>
          <p:nvPr/>
        </p:nvSpPr>
        <p:spPr>
          <a:xfrm>
            <a:off x="4610010" y="4487305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ea typeface="Times New Roman" panose="02020603050405020304" pitchFamily="18" charset="0"/>
              </a:rPr>
              <a:t>7-8pm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231730-E4D7-47BF-8EFD-8F2BF10F120F}"/>
              </a:ext>
            </a:extLst>
          </p:cNvPr>
          <p:cNvSpPr/>
          <p:nvPr/>
        </p:nvSpPr>
        <p:spPr>
          <a:xfrm>
            <a:off x="4361702" y="4745485"/>
            <a:ext cx="1068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</a:rPr>
              <a:t>COAC Board Conference Call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3819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7328</TotalTime>
  <Words>200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126</cp:revision>
  <dcterms:created xsi:type="dcterms:W3CDTF">2018-11-06T15:56:28Z</dcterms:created>
  <dcterms:modified xsi:type="dcterms:W3CDTF">2019-04-15T02:38:46Z</dcterms:modified>
</cp:coreProperties>
</file>